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2-04-10T13:17:26.314">
    <p:pos x="6000" y="0"/>
    <p:text>-EKE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Üres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sak cím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ímdia" showMasterSp="0" type="title">
  <p:cSld name="TITL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oogle Shape;32;p4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3" name="Google Shape;33;p4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4" name="Google Shape;34;p4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5" name="Google Shape;35;p4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36" name="Google Shape;36;p4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7" name="Google Shape;37;p4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39" name="Google Shape;39;p4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40" name="Google Shape;40;p4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41" name="Google Shape;41;p4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4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" name="Google Shape;43;p4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5" name="Google Shape;45;p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ím és tartalom" type="obj">
  <p:cSld name="OBJEC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5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1" name="Google Shape;51;p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zakaszfejléc" type="secHead">
  <p:cSld name="SECTION_HEADER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"/>
          <p:cNvSpPr txBox="1"/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6"/>
          <p:cNvSpPr txBox="1"/>
          <p:nvPr>
            <p:ph idx="1" type="body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7" name="Google Shape;57;p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tartalomrész" type="twoObj">
  <p:cSld name="TWO_OBJECTS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1" type="body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2" type="body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Összehasonlítás" type="twoTxTwoObj">
  <p:cSld name="TWO_OBJECTS_WITH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8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8"/>
          <p:cNvSpPr txBox="1"/>
          <p:nvPr>
            <p:ph idx="1" type="body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70" name="Google Shape;70;p8"/>
          <p:cNvSpPr txBox="1"/>
          <p:nvPr>
            <p:ph idx="2" type="body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1" name="Google Shape;71;p8"/>
          <p:cNvSpPr txBox="1"/>
          <p:nvPr>
            <p:ph idx="3" type="body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72" name="Google Shape;72;p8"/>
          <p:cNvSpPr txBox="1"/>
          <p:nvPr>
            <p:ph idx="4" type="body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rtalomrész képaláírással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 txBox="1"/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9"/>
          <p:cNvSpPr txBox="1"/>
          <p:nvPr>
            <p:ph idx="1" type="body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9" name="Google Shape;79;p9"/>
          <p:cNvSpPr txBox="1"/>
          <p:nvPr>
            <p:ph idx="2" type="body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80" name="Google Shape;80;p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ép képaláírással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/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0"/>
          <p:cNvSpPr/>
          <p:nvPr>
            <p:ph idx="2" type="pic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0"/>
          <p:cNvSpPr txBox="1"/>
          <p:nvPr>
            <p:ph idx="1" type="body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7" name="Google Shape;87;p1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ím és képaláírás">
  <p:cSld name="Cím és képaláírás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/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1"/>
          <p:cNvSpPr txBox="1"/>
          <p:nvPr>
            <p:ph idx="1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p1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dézet képaláírással">
  <p:cSld name="Idézet képaláírással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2"/>
          <p:cNvSpPr txBox="1"/>
          <p:nvPr>
            <p:ph idx="1" type="body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99" name="Google Shape;99;p12"/>
          <p:cNvSpPr txBox="1"/>
          <p:nvPr>
            <p:ph idx="2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0" name="Google Shape;100;p1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  <p:sp>
        <p:nvSpPr>
          <p:cNvPr id="103" name="Google Shape;103;p12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4" name="Google Shape;104;p12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évkártya">
  <p:cSld name="Névkártya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3"/>
          <p:cNvSpPr txBox="1"/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3"/>
          <p:cNvSpPr txBox="1"/>
          <p:nvPr>
            <p:ph idx="1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8" name="Google Shape;108;p1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évkártya idézettel">
  <p:cSld name="Névkártya idézettel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4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4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4" name="Google Shape;114;p14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1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  <p:sp>
        <p:nvSpPr>
          <p:cNvPr id="118" name="Google Shape;118;p14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9" name="Google Shape;119;p1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gaz vagy hamis">
  <p:cSld name="Igaz vagy hamis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 txBox="1"/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5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23" name="Google Shape;123;p15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4" name="Google Shape;124;p1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ím és függőleges szöveg" type="vertTx">
  <p:cSld name="VERTICAL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6"/>
          <p:cNvSpPr txBox="1"/>
          <p:nvPr>
            <p:ph idx="1" type="body"/>
          </p:nvPr>
        </p:nvSpPr>
        <p:spPr>
          <a:xfrm rot="5400000">
            <a:off x="3035281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0" name="Google Shape;130;p1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üggőleges cím és szöveg" type="vertTitleAndTx">
  <p:cSld name="VERTICAL_TITLE_AND_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7"/>
          <p:cNvSpPr txBox="1"/>
          <p:nvPr>
            <p:ph idx="1" type="body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6" name="Google Shape;136;p1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" name="Google Shape;9;p1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0" name="Google Shape;10;p1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3" name="Google Shape;13;p1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14" name="Google Shape;14;p1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5" name="Google Shape;15;p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" name="Google Shape;17;p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" name="Google Shape;18;p1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19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9" name="Google Shape;19;p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" name="Google Shape;20;p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1" name="Google Shape;21;p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comments" Target="../comments/comment1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 txBox="1"/>
          <p:nvPr/>
        </p:nvSpPr>
        <p:spPr>
          <a:xfrm>
            <a:off x="192866" y="2689414"/>
            <a:ext cx="9345581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4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Adatbázist igénylő webfejlesztés Oracle Apex segítségével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 txBox="1"/>
          <p:nvPr>
            <p:ph type="title"/>
          </p:nvPr>
        </p:nvSpPr>
        <p:spPr>
          <a:xfrm>
            <a:off x="677333" y="609600"/>
            <a:ext cx="11029757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rebuchet MS"/>
              <a:buNone/>
            </a:pPr>
            <a:r>
              <a:rPr lang="hu-HU">
                <a:solidFill>
                  <a:schemeClr val="dk1"/>
                </a:solidFill>
              </a:rPr>
              <a:t>Adatbázist igénylő webfejlesztés Oracle Apex segítségével</a:t>
            </a:r>
            <a:br>
              <a:rPr lang="hu-HU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</p:txBody>
      </p:sp>
      <p:sp>
        <p:nvSpPr>
          <p:cNvPr id="149" name="Google Shape;149;p19"/>
          <p:cNvSpPr txBox="1"/>
          <p:nvPr/>
        </p:nvSpPr>
        <p:spPr>
          <a:xfrm>
            <a:off x="212272" y="2171700"/>
            <a:ext cx="17433744" cy="4801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4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Lehetséges TDK téma: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Lépések a szoftver fejlesztés automatizálás irányába.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Egyik lehetséges irány ,ha  a szoftver-felhasználó  hozza létre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Adatbázist és az algoritmust. Ezt mutatom be.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4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Egy tanítványom bemutatja a szakdolgozatát.</a:t>
            </a:r>
            <a:endParaRPr sz="4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4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WEB áruház bor,pice, borász témában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74" y="0"/>
            <a:ext cx="7969561" cy="6923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83" y="842122"/>
            <a:ext cx="10694894" cy="6015878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 txBox="1"/>
          <p:nvPr/>
        </p:nvSpPr>
        <p:spPr>
          <a:xfrm>
            <a:off x="8964" y="170324"/>
            <a:ext cx="1209177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Sasi Péter  banki szoftvereket fejlesztő cég Szingapúrban élő tulajdonosa </a:t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azetta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